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72" r:id="rId6"/>
    <p:sldId id="265" r:id="rId7"/>
    <p:sldId id="273" r:id="rId8"/>
    <p:sldId id="260" r:id="rId9"/>
    <p:sldId id="274" r:id="rId10"/>
    <p:sldId id="275" r:id="rId11"/>
    <p:sldId id="262" r:id="rId12"/>
    <p:sldId id="277" r:id="rId13"/>
    <p:sldId id="278" r:id="rId14"/>
    <p:sldId id="263" r:id="rId15"/>
    <p:sldId id="276" r:id="rId16"/>
    <p:sldId id="264" r:id="rId17"/>
    <p:sldId id="266" r:id="rId18"/>
    <p:sldId id="270" r:id="rId19"/>
    <p:sldId id="267" r:id="rId20"/>
    <p:sldId id="271" r:id="rId21"/>
    <p:sldId id="269" r:id="rId22"/>
    <p:sldId id="26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FFEDF1"/>
    <a:srgbClr val="20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3817" autoAdjust="0"/>
  </p:normalViewPr>
  <p:slideViewPr>
    <p:cSldViewPr snapToGrid="0">
      <p:cViewPr varScale="1">
        <p:scale>
          <a:sx n="51" d="100"/>
          <a:sy n="51" d="100"/>
        </p:scale>
        <p:origin x="36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C6318-1B41-4A71-AF41-6452B45CFF74}" type="datetimeFigureOut">
              <a:rPr lang="nl-NL" smtClean="0"/>
              <a:t>16-2-2017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3A2EA1-BD55-44D6-BE44-A8C6C096948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8266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3A2EA1-BD55-44D6-BE44-A8C6C0969481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2921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Vliegende</a:t>
            </a:r>
            <a:r>
              <a:rPr lang="en-US" dirty="0"/>
              <a:t> </a:t>
            </a:r>
            <a:r>
              <a:rPr lang="en-US" dirty="0" err="1"/>
              <a:t>eilanden</a:t>
            </a:r>
            <a:r>
              <a:rPr lang="en-US" dirty="0"/>
              <a:t>, 1</a:t>
            </a:r>
            <a:r>
              <a:rPr lang="en-US" baseline="0" dirty="0"/>
              <a:t> </a:t>
            </a:r>
            <a:r>
              <a:rPr lang="en-US" baseline="0" dirty="0" err="1"/>
              <a:t>hoofdeiland</a:t>
            </a:r>
            <a:r>
              <a:rPr lang="en-US" baseline="0" dirty="0"/>
              <a:t> &amp; 1 </a:t>
            </a:r>
            <a:r>
              <a:rPr lang="en-US" baseline="0" dirty="0" err="1"/>
              <a:t>bij-eiland</a:t>
            </a:r>
            <a:r>
              <a:rPr lang="en-US" baseline="0" dirty="0"/>
              <a:t> </a:t>
            </a:r>
            <a:r>
              <a:rPr lang="en-US" baseline="0" dirty="0" err="1"/>
              <a:t>waar</a:t>
            </a:r>
            <a:r>
              <a:rPr lang="en-US" baseline="0" dirty="0"/>
              <a:t> </a:t>
            </a:r>
            <a:r>
              <a:rPr lang="en-US" baseline="0" dirty="0" err="1"/>
              <a:t>tempel</a:t>
            </a:r>
            <a:r>
              <a:rPr lang="en-US" baseline="0" dirty="0"/>
              <a:t> is.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 err="1"/>
              <a:t>Begint</a:t>
            </a:r>
            <a:r>
              <a:rPr lang="en-US" baseline="0" dirty="0"/>
              <a:t> </a:t>
            </a:r>
            <a:r>
              <a:rPr lang="en-US" baseline="0" dirty="0" err="1"/>
              <a:t>beneden</a:t>
            </a:r>
            <a:r>
              <a:rPr lang="en-US" baseline="0" dirty="0"/>
              <a:t> </a:t>
            </a:r>
            <a:r>
              <a:rPr lang="en-US" baseline="0" dirty="0" err="1"/>
              <a:t>werkt</a:t>
            </a:r>
            <a:r>
              <a:rPr lang="en-US" baseline="0" dirty="0"/>
              <a:t> </a:t>
            </a:r>
            <a:r>
              <a:rPr lang="en-US" baseline="0" dirty="0" err="1"/>
              <a:t>naar</a:t>
            </a:r>
            <a:r>
              <a:rPr lang="en-US" baseline="0" dirty="0"/>
              <a:t> </a:t>
            </a:r>
            <a:r>
              <a:rPr lang="en-US" baseline="0" dirty="0" err="1"/>
              <a:t>boven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err="1"/>
              <a:t>Tempel</a:t>
            </a:r>
            <a:r>
              <a:rPr lang="en-US" baseline="0" dirty="0"/>
              <a:t> </a:t>
            </a:r>
            <a:r>
              <a:rPr lang="en-US" baseline="0" dirty="0" err="1"/>
              <a:t>ligt</a:t>
            </a:r>
            <a:r>
              <a:rPr lang="en-US" baseline="0" dirty="0"/>
              <a:t> op </a:t>
            </a:r>
            <a:r>
              <a:rPr lang="en-US" baseline="0" dirty="0" err="1"/>
              <a:t>eigen</a:t>
            </a:r>
            <a:r>
              <a:rPr lang="en-US" baseline="0" dirty="0"/>
              <a:t> </a:t>
            </a:r>
            <a:r>
              <a:rPr lang="en-US" baseline="0" dirty="0" err="1"/>
              <a:t>vliegend</a:t>
            </a:r>
            <a:r>
              <a:rPr lang="en-US" baseline="0" dirty="0"/>
              <a:t> </a:t>
            </a:r>
            <a:r>
              <a:rPr lang="en-US" baseline="0" dirty="0" err="1"/>
              <a:t>eiland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aseline="0" dirty="0" err="1"/>
              <a:t>kleine</a:t>
            </a:r>
            <a:r>
              <a:rPr lang="en-US" baseline="0" dirty="0"/>
              <a:t> jump challenge </a:t>
            </a:r>
            <a:r>
              <a:rPr lang="en-US" baseline="0" dirty="0" err="1"/>
              <a:t>doen</a:t>
            </a:r>
            <a:r>
              <a:rPr lang="en-US" baseline="0" dirty="0"/>
              <a:t> om </a:t>
            </a:r>
            <a:r>
              <a:rPr lang="en-US" baseline="0" dirty="0" err="1"/>
              <a:t>naar</a:t>
            </a:r>
            <a:r>
              <a:rPr lang="en-US" baseline="0" dirty="0"/>
              <a:t> </a:t>
            </a:r>
            <a:r>
              <a:rPr lang="en-US" baseline="0" dirty="0" err="1"/>
              <a:t>tempel</a:t>
            </a:r>
            <a:r>
              <a:rPr lang="en-US" baseline="0" dirty="0"/>
              <a:t>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komen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US" baseline="0" dirty="0" err="1"/>
              <a:t>Meerdere</a:t>
            </a:r>
            <a:r>
              <a:rPr lang="en-US" baseline="0" dirty="0"/>
              <a:t> </a:t>
            </a:r>
            <a:r>
              <a:rPr lang="en-US" baseline="0" dirty="0" err="1"/>
              <a:t>gebieden</a:t>
            </a:r>
            <a:r>
              <a:rPr lang="en-US" baseline="0" dirty="0"/>
              <a:t> om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ontdekken</a:t>
            </a:r>
            <a:r>
              <a:rPr lang="en-US" baseline="0" dirty="0"/>
              <a:t>.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err="1"/>
              <a:t>Exacte</a:t>
            </a:r>
            <a:r>
              <a:rPr lang="en-US" baseline="0" dirty="0"/>
              <a:t> </a:t>
            </a:r>
            <a:r>
              <a:rPr lang="en-US" baseline="0" dirty="0" err="1"/>
              <a:t>vorm</a:t>
            </a:r>
            <a:r>
              <a:rPr lang="en-US" baseline="0" dirty="0"/>
              <a:t> </a:t>
            </a:r>
            <a:r>
              <a:rPr lang="en-US" baseline="0" dirty="0" err="1"/>
              <a:t>Kreta</a:t>
            </a:r>
            <a:r>
              <a:rPr lang="en-US" baseline="0" dirty="0"/>
              <a:t> </a:t>
            </a:r>
            <a:r>
              <a:rPr lang="en-US" baseline="0" dirty="0" err="1"/>
              <a:t>niet</a:t>
            </a:r>
            <a:r>
              <a:rPr lang="en-US" baseline="0" dirty="0"/>
              <a:t> </a:t>
            </a:r>
            <a:r>
              <a:rPr lang="en-US" baseline="0" dirty="0" err="1"/>
              <a:t>aangehouden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- In </a:t>
            </a:r>
            <a:r>
              <a:rPr lang="en-US" baseline="0" dirty="0" err="1"/>
              <a:t>tempel</a:t>
            </a:r>
            <a:r>
              <a:rPr lang="en-US" baseline="0" dirty="0"/>
              <a:t> is </a:t>
            </a:r>
            <a:r>
              <a:rPr lang="en-US" baseline="0" dirty="0" err="1"/>
              <a:t>een</a:t>
            </a:r>
            <a:r>
              <a:rPr lang="en-US" baseline="0" dirty="0"/>
              <a:t> labyrinth, </a:t>
            </a:r>
            <a:r>
              <a:rPr lang="en-US" baseline="0" dirty="0" err="1"/>
              <a:t>opgelost</a:t>
            </a:r>
            <a:r>
              <a:rPr lang="en-US" baseline="0" dirty="0"/>
              <a:t> </a:t>
            </a:r>
            <a:r>
              <a:rPr lang="en-US" baseline="0" dirty="0" err="1"/>
              <a:t>worden</a:t>
            </a:r>
            <a:r>
              <a:rPr lang="en-US" baseline="0" dirty="0"/>
              <a:t> om boss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verslaan</a:t>
            </a:r>
            <a:r>
              <a:rPr lang="en-US" baseline="0" dirty="0"/>
              <a:t>.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3A2EA1-BD55-44D6-BE44-A8C6C0969481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1395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61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31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85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1784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45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17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077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70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52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A6FFA-CCBE-43ED-9B11-EADFC1FE3F65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79477-B2CD-4FDC-BFF1-E29C6E10CE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465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097171"/>
            <a:ext cx="4817065" cy="1877437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Adobe Garamond Pro Bold" panose="02020702060506020403" pitchFamily="18" charset="0"/>
              </a:rPr>
              <a:t>The Adventures of</a:t>
            </a:r>
          </a:p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Theseus</a:t>
            </a:r>
          </a:p>
        </p:txBody>
      </p:sp>
    </p:spTree>
    <p:extLst>
      <p:ext uri="{BB962C8B-B14F-4D97-AF65-F5344CB8AC3E}">
        <p14:creationId xmlns:p14="http://schemas.microsoft.com/office/powerpoint/2010/main" val="321923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365" y="1384005"/>
            <a:ext cx="6883126" cy="4867165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2252000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516" y="1381124"/>
            <a:ext cx="3398521" cy="45785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640" y="1816687"/>
            <a:ext cx="3369994" cy="3271520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384615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514" y="-422532"/>
            <a:ext cx="11210470" cy="630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04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954" y="1497134"/>
            <a:ext cx="7780694" cy="4511431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119235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65" y="1636558"/>
            <a:ext cx="6993774" cy="39339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572" y="924175"/>
            <a:ext cx="9526692" cy="535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51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096" y="1462929"/>
            <a:ext cx="7922411" cy="445635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user Interface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850" y="1634353"/>
            <a:ext cx="7312903" cy="411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80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87231" y="277841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level design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271" y="1276679"/>
            <a:ext cx="7736061" cy="435153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290" y="1150991"/>
            <a:ext cx="8182948" cy="460290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092" y="1157182"/>
            <a:ext cx="8227725" cy="47872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28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Mechanics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11271" y="1399687"/>
            <a:ext cx="6144061" cy="415498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First person </a:t>
            </a:r>
            <a:r>
              <a:rPr lang="en-GB" sz="2400" dirty="0" err="1">
                <a:latin typeface="Adobe Garamond Pro Bold" panose="02020702060506020403" pitchFamily="18" charset="0"/>
              </a:rPr>
              <a:t>perspectief</a:t>
            </a:r>
            <a:r>
              <a:rPr lang="en-GB" sz="2400" dirty="0">
                <a:latin typeface="Adobe Garamond Pro Bold" panose="02020702060506020403" pitchFamily="18" charset="0"/>
              </a:rPr>
              <a:t> met standard movement </a:t>
            </a: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Inventory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bouw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materialen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bewaren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Dialogue system om </a:t>
            </a:r>
            <a:r>
              <a:rPr lang="en-GB" sz="2400" dirty="0" err="1">
                <a:latin typeface="Adobe Garamond Pro Bold" panose="02020702060506020403" pitchFamily="18" charset="0"/>
              </a:rPr>
              <a:t>informatie</a:t>
            </a:r>
            <a:r>
              <a:rPr lang="en-GB" sz="2400" dirty="0">
                <a:latin typeface="Adobe Garamond Pro Bold" panose="02020702060506020403" pitchFamily="18" charset="0"/>
              </a:rPr>
              <a:t>, </a:t>
            </a:r>
            <a:r>
              <a:rPr lang="en-GB" sz="2400" dirty="0" err="1">
                <a:latin typeface="Adobe Garamond Pro Bold" panose="02020702060506020403" pitchFamily="18" charset="0"/>
              </a:rPr>
              <a:t>recepten</a:t>
            </a:r>
            <a:r>
              <a:rPr lang="en-GB" sz="2400" dirty="0">
                <a:latin typeface="Adobe Garamond Pro Bold" panose="02020702060506020403" pitchFamily="18" charset="0"/>
              </a:rPr>
              <a:t> of </a:t>
            </a:r>
            <a:r>
              <a:rPr lang="en-GB" sz="2400" dirty="0" err="1">
                <a:latin typeface="Adobe Garamond Pro Bold" panose="02020702060506020403" pitchFamily="18" charset="0"/>
              </a:rPr>
              <a:t>belangerijke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objecten</a:t>
            </a:r>
            <a:r>
              <a:rPr lang="en-GB" sz="2400" dirty="0">
                <a:latin typeface="Adobe Garamond Pro Bold" panose="02020702060506020403" pitchFamily="18" charset="0"/>
              </a:rPr>
              <a:t> van </a:t>
            </a:r>
            <a:r>
              <a:rPr lang="en-GB" sz="2400" dirty="0" err="1">
                <a:latin typeface="Adobe Garamond Pro Bold" panose="02020702060506020403" pitchFamily="18" charset="0"/>
              </a:rPr>
              <a:t>npc’s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te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verkrijgen</a:t>
            </a:r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endParaRPr lang="en-GB" sz="24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Spannende</a:t>
            </a:r>
            <a:r>
              <a:rPr lang="en-GB" sz="2400" dirty="0">
                <a:latin typeface="Adobe Garamond Pro Bold" panose="02020702060506020403" pitchFamily="18" charset="0"/>
              </a:rPr>
              <a:t> boss battles </a:t>
            </a:r>
            <a:r>
              <a:rPr lang="en-GB" sz="2400" dirty="0" err="1">
                <a:latin typeface="Adobe Garamond Pro Bold" panose="02020702060506020403" pitchFamily="18" charset="0"/>
              </a:rPr>
              <a:t>waarbij</a:t>
            </a:r>
            <a:r>
              <a:rPr lang="en-GB" sz="2400" dirty="0">
                <a:latin typeface="Adobe Garamond Pro Bold" panose="02020702060506020403" pitchFamily="18" charset="0"/>
              </a:rPr>
              <a:t> blind </a:t>
            </a:r>
            <a:r>
              <a:rPr lang="en-GB" sz="2400" dirty="0" err="1">
                <a:latin typeface="Adobe Garamond Pro Bold" panose="02020702060506020403" pitchFamily="18" charset="0"/>
              </a:rPr>
              <a:t>slaan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niet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gaat</a:t>
            </a:r>
            <a:r>
              <a:rPr lang="en-GB" sz="2400" dirty="0">
                <a:latin typeface="Adobe Garamond Pro Bold" panose="02020702060506020403" pitchFamily="18" charset="0"/>
              </a:rPr>
              <a:t> </a:t>
            </a:r>
            <a:r>
              <a:rPr lang="en-GB" sz="2400" dirty="0" err="1">
                <a:latin typeface="Adobe Garamond Pro Bold" panose="02020702060506020403" pitchFamily="18" charset="0"/>
              </a:rPr>
              <a:t>werken</a:t>
            </a:r>
            <a:r>
              <a:rPr lang="en-GB" sz="2400" dirty="0">
                <a:latin typeface="Adobe Garamond Pro Bold" panose="02020702060506020403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596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026" y="957429"/>
            <a:ext cx="8485692" cy="469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144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520" y="1207324"/>
            <a:ext cx="3157341" cy="50190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3911" y="3547643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 err="1">
                <a:latin typeface="Adobe Garamond Pro Bold" panose="02020702060506020403" pitchFamily="18" charset="0"/>
              </a:rPr>
              <a:t>FileType</a:t>
            </a:r>
            <a:r>
              <a:rPr lang="en-GB" sz="2400" dirty="0">
                <a:latin typeface="Adobe Garamond Pro Bold" panose="02020702060506020403" pitchFamily="18" charset="0"/>
              </a:rPr>
              <a:t> – Group – </a:t>
            </a:r>
            <a:r>
              <a:rPr lang="en-GB" sz="2400" dirty="0" err="1">
                <a:latin typeface="Adobe Garamond Pro Bold" panose="02020702060506020403" pitchFamily="18" charset="0"/>
              </a:rPr>
              <a:t>AssetName</a:t>
            </a:r>
            <a:endParaRPr lang="en-GB" sz="2400" dirty="0">
              <a:latin typeface="Adobe Garamond Pro Bold" panose="02020702060506020403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83911" y="2490716"/>
            <a:ext cx="6144061" cy="46166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400" dirty="0">
                <a:latin typeface="Adobe Garamond Pro Bold" panose="02020702060506020403" pitchFamily="18" charset="0"/>
              </a:rPr>
              <a:t>3D – </a:t>
            </a:r>
            <a:r>
              <a:rPr lang="en-GB" sz="2400" dirty="0" err="1">
                <a:latin typeface="Adobe Garamond Pro Bold" panose="02020702060506020403" pitchFamily="18" charset="0"/>
              </a:rPr>
              <a:t>Env</a:t>
            </a:r>
            <a:r>
              <a:rPr lang="en-GB" sz="2400" dirty="0">
                <a:latin typeface="Adobe Garamond Pro Bold" panose="02020702060506020403" pitchFamily="18" charset="0"/>
              </a:rPr>
              <a:t> – Tree01</a:t>
            </a:r>
          </a:p>
        </p:txBody>
      </p:sp>
    </p:spTree>
    <p:extLst>
      <p:ext uri="{BB962C8B-B14F-4D97-AF65-F5344CB8AC3E}">
        <p14:creationId xmlns:p14="http://schemas.microsoft.com/office/powerpoint/2010/main" val="393057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674769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Ons</a:t>
            </a:r>
            <a:r>
              <a:rPr lang="en-GB" sz="3600" dirty="0">
                <a:latin typeface="GreekHouseSymbolized" panose="02000000000000000000" pitchFamily="2" charset="0"/>
              </a:rPr>
              <a:t> Team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649560" y="1928953"/>
            <a:ext cx="2039672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GB" sz="3200" dirty="0">
                <a:latin typeface="Adobe Garamond Pro Bold" panose="02020702060506020403" pitchFamily="18" charset="0"/>
              </a:rPr>
              <a:t>David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Maaike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>
                <a:latin typeface="Adobe Garamond Pro Bold" panose="02020702060506020403" pitchFamily="18" charset="0"/>
              </a:rPr>
              <a:t>Walter</a:t>
            </a: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Gerwin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Janneke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r>
              <a:rPr lang="en-GB" sz="3200" dirty="0" err="1">
                <a:latin typeface="Adobe Garamond Pro Bold" panose="02020702060506020403" pitchFamily="18" charset="0"/>
              </a:rPr>
              <a:t>Rilana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574773" y="1928953"/>
            <a:ext cx="3870567" cy="3046988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Producer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Artist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Lead Developer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UX</a:t>
            </a:r>
          </a:p>
          <a:p>
            <a:pPr algn="r"/>
            <a:r>
              <a:rPr lang="en-GB" sz="3200" dirty="0">
                <a:latin typeface="Adobe Garamond Pro Bold" panose="02020702060506020403" pitchFamily="18" charset="0"/>
              </a:rPr>
              <a:t>QA</a:t>
            </a:r>
          </a:p>
        </p:txBody>
      </p:sp>
    </p:spTree>
    <p:extLst>
      <p:ext uri="{BB962C8B-B14F-4D97-AF65-F5344CB8AC3E}">
        <p14:creationId xmlns:p14="http://schemas.microsoft.com/office/powerpoint/2010/main" val="21793862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1026" name="Picture 2" descr="https://i.gyazo.com/0a7a92a6d7695e4cdc4f6673d909d8b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893" y="1262109"/>
            <a:ext cx="7736816" cy="336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149" y="4914746"/>
            <a:ext cx="1712304" cy="171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70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Organisatie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664" y="4513385"/>
            <a:ext cx="6096528" cy="1821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305" y="1251780"/>
            <a:ext cx="6749246" cy="179941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077928" y="3150524"/>
            <a:ext cx="0" cy="1188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24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>
            <a:alpha val="8980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928" y="2974608"/>
            <a:ext cx="2388128" cy="79604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4460" y="1651169"/>
            <a:ext cx="4817065" cy="1323439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8000" dirty="0">
                <a:latin typeface="GreekHouseSymbolized" panose="02000000000000000000" pitchFamily="2" charset="0"/>
              </a:rPr>
              <a:t>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098" y="5388718"/>
            <a:ext cx="1663895" cy="55463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55933" y="4582993"/>
            <a:ext cx="3356224" cy="86177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5000" dirty="0" err="1">
                <a:latin typeface="GreekHouseSymbolized" panose="02000000000000000000" pitchFamily="2" charset="0"/>
              </a:rPr>
              <a:t>vragen</a:t>
            </a:r>
            <a:r>
              <a:rPr lang="en-GB" sz="5000" dirty="0">
                <a:latin typeface="Adobe Garamond Pro Bold" panose="02020702060506020403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98920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7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92072" y="1677969"/>
            <a:ext cx="7771711" cy="4031873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Verhaal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Gameplay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Art Style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Resource Budget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Level Design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User Interface</a:t>
            </a:r>
          </a:p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Mechanics</a:t>
            </a: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Organisatie</a:t>
            </a:r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Inhoud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0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210273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Volg</a:t>
            </a:r>
            <a:r>
              <a:rPr lang="en-GB" sz="3200" dirty="0">
                <a:latin typeface="Adobe Garamond Pro Bold" panose="02020702060506020403" pitchFamily="18" charset="0"/>
              </a:rPr>
              <a:t> de </a:t>
            </a:r>
            <a:r>
              <a:rPr lang="en-GB" sz="3200" dirty="0" err="1">
                <a:latin typeface="Adobe Garamond Pro Bold" panose="02020702060506020403" pitchFamily="18" charset="0"/>
              </a:rPr>
              <a:t>avonturen</a:t>
            </a:r>
            <a:r>
              <a:rPr lang="en-GB" sz="3200" dirty="0">
                <a:latin typeface="Adobe Garamond Pro Bold" panose="02020702060506020403" pitchFamily="18" charset="0"/>
              </a:rPr>
              <a:t> van Theseus </a:t>
            </a:r>
            <a:r>
              <a:rPr lang="en-GB" sz="3200" dirty="0" err="1">
                <a:latin typeface="Adobe Garamond Pro Bold" panose="02020702060506020403" pitchFamily="18" charset="0"/>
              </a:rPr>
              <a:t>vanaf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18e tot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met </a:t>
            </a:r>
            <a:r>
              <a:rPr lang="en-GB" sz="3200" dirty="0" err="1">
                <a:latin typeface="Adobe Garamond Pro Bold" panose="02020702060506020403" pitchFamily="18" charset="0"/>
              </a:rPr>
              <a:t>zijn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dood</a:t>
            </a:r>
            <a:r>
              <a:rPr lang="en-GB" sz="3200" dirty="0">
                <a:latin typeface="Adobe Garamond Pro Bold" panose="02020702060506020403" pitchFamily="18" charset="0"/>
              </a:rPr>
              <a:t>.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Aanpassingen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voor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extra </a:t>
            </a:r>
            <a:r>
              <a:rPr lang="en-GB" sz="3200" dirty="0" err="1">
                <a:latin typeface="Adobe Garamond Pro Bold" panose="02020702060506020403" pitchFamily="18" charset="0"/>
              </a:rPr>
              <a:t>fantasie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gevoel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 err="1">
                <a:latin typeface="GreekHouseSymbolized" panose="02000000000000000000" pitchFamily="2" charset="0"/>
              </a:rPr>
              <a:t>verhaal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34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761292" y="1782695"/>
            <a:ext cx="4633271" cy="452431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Bevat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veel</a:t>
            </a:r>
            <a:r>
              <a:rPr lang="en-GB" sz="3200" dirty="0">
                <a:latin typeface="Adobe Garamond Pro Bold" panose="02020702060506020403" pitchFamily="18" charset="0"/>
              </a:rPr>
              <a:t> mechanics in </a:t>
            </a:r>
            <a:r>
              <a:rPr lang="en-GB" sz="3200" dirty="0" err="1">
                <a:latin typeface="Adobe Garamond Pro Bold" panose="02020702060506020403" pitchFamily="18" charset="0"/>
              </a:rPr>
              <a:t>een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korte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tijd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Laat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goed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zien</a:t>
            </a:r>
            <a:r>
              <a:rPr lang="en-GB" sz="3200" dirty="0">
                <a:latin typeface="Adobe Garamond Pro Bold" panose="02020702060506020403" pitchFamily="18" charset="0"/>
              </a:rPr>
              <a:t> wat </a:t>
            </a:r>
            <a:r>
              <a:rPr lang="en-GB" sz="3200" dirty="0" err="1">
                <a:latin typeface="Adobe Garamond Pro Bold" panose="02020702060506020403" pitchFamily="18" charset="0"/>
              </a:rPr>
              <a:t>onze</a:t>
            </a:r>
            <a:r>
              <a:rPr lang="en-GB" sz="3200" dirty="0">
                <a:latin typeface="Adobe Garamond Pro Bold" panose="02020702060506020403" pitchFamily="18" charset="0"/>
              </a:rPr>
              <a:t> game </a:t>
            </a:r>
            <a:r>
              <a:rPr lang="en-GB" sz="3200" dirty="0" err="1">
                <a:latin typeface="Adobe Garamond Pro Bold" panose="02020702060506020403" pitchFamily="18" charset="0"/>
              </a:rPr>
              <a:t>interessant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maakt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br>
              <a:rPr lang="en-GB" sz="3200" dirty="0">
                <a:latin typeface="Adobe Garamond Pro Bold" panose="02020702060506020403" pitchFamily="18" charset="0"/>
              </a:rPr>
            </a:br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vertical slice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79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5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gameplay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80128" y="1634227"/>
            <a:ext cx="6006346" cy="649408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200" dirty="0">
                <a:latin typeface="Adobe Garamond Pro Bold" panose="02020702060506020403" pitchFamily="18" charset="0"/>
              </a:rPr>
              <a:t>First person </a:t>
            </a:r>
            <a:r>
              <a:rPr lang="en-GB" sz="3200" dirty="0" err="1">
                <a:latin typeface="Adobe Garamond Pro Bold" panose="02020702060506020403" pitchFamily="18" charset="0"/>
              </a:rPr>
              <a:t>spel</a:t>
            </a:r>
            <a:r>
              <a:rPr lang="en-GB" sz="3200" dirty="0">
                <a:latin typeface="Adobe Garamond Pro Bold" panose="02020702060506020403" pitchFamily="18" charset="0"/>
              </a:rPr>
              <a:t> met RPG </a:t>
            </a:r>
            <a:r>
              <a:rPr lang="en-GB" sz="3200" dirty="0" err="1">
                <a:latin typeface="Adobe Garamond Pro Bold" panose="02020702060506020403" pitchFamily="18" charset="0"/>
              </a:rPr>
              <a:t>elementen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Overkom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obstakels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niet</a:t>
            </a:r>
            <a:r>
              <a:rPr lang="en-GB" sz="3200" dirty="0">
                <a:latin typeface="Adobe Garamond Pro Bold" panose="02020702060506020403" pitchFamily="18" charset="0"/>
              </a:rPr>
              <a:t> door brute </a:t>
            </a:r>
            <a:r>
              <a:rPr lang="en-GB" sz="3200" dirty="0" err="1">
                <a:latin typeface="Adobe Garamond Pro Bold" panose="02020702060506020403" pitchFamily="18" charset="0"/>
              </a:rPr>
              <a:t>kracht</a:t>
            </a:r>
            <a:r>
              <a:rPr lang="en-GB" sz="3200" dirty="0">
                <a:latin typeface="Adobe Garamond Pro Bold" panose="02020702060506020403" pitchFamily="18" charset="0"/>
              </a:rPr>
              <a:t> maar door </a:t>
            </a:r>
            <a:r>
              <a:rPr lang="en-GB" sz="3200" dirty="0" err="1">
                <a:latin typeface="Adobe Garamond Pro Bold" panose="02020702060506020403" pitchFamily="18" charset="0"/>
              </a:rPr>
              <a:t>slimme</a:t>
            </a:r>
            <a:r>
              <a:rPr lang="en-GB" sz="3200" dirty="0">
                <a:latin typeface="Adobe Garamond Pro Bold" panose="02020702060506020403" pitchFamily="18" charset="0"/>
              </a:rPr>
              <a:t> </a:t>
            </a:r>
            <a:r>
              <a:rPr lang="en-GB" sz="3200" dirty="0" err="1">
                <a:latin typeface="Adobe Garamond Pro Bold" panose="02020702060506020403" pitchFamily="18" charset="0"/>
              </a:rPr>
              <a:t>oplossingen</a:t>
            </a:r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r>
              <a:rPr lang="en-GB" sz="3200" dirty="0" err="1">
                <a:latin typeface="Adobe Garamond Pro Bold" panose="02020702060506020403" pitchFamily="18" charset="0"/>
              </a:rPr>
              <a:t>Interessante</a:t>
            </a:r>
            <a:r>
              <a:rPr lang="en-GB" sz="3200" dirty="0">
                <a:latin typeface="Adobe Garamond Pro Bold" panose="02020702060506020403" pitchFamily="18" charset="0"/>
              </a:rPr>
              <a:t> quests </a:t>
            </a:r>
            <a:r>
              <a:rPr lang="en-GB" sz="3200" dirty="0" err="1">
                <a:latin typeface="Adobe Garamond Pro Bold" panose="02020702060506020403" pitchFamily="18" charset="0"/>
              </a:rPr>
              <a:t>en</a:t>
            </a:r>
            <a:r>
              <a:rPr lang="en-GB" sz="3200" dirty="0">
                <a:latin typeface="Adobe Garamond Pro Bold" panose="02020702060506020403" pitchFamily="18" charset="0"/>
              </a:rPr>
              <a:t> boss battles</a:t>
            </a: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pPr algn="ctr"/>
            <a:endParaRPr lang="en-GB" sz="3200" dirty="0">
              <a:latin typeface="Adobe Garamond Pro Bold" panose="02020702060506020403" pitchFamily="18" charset="0"/>
            </a:endParaRPr>
          </a:p>
          <a:p>
            <a:endParaRPr lang="en-GB" sz="3200" dirty="0">
              <a:latin typeface="Adobe Garamond Pro Bold" panose="020207020605060204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0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598" y="1121981"/>
            <a:ext cx="7450918" cy="52686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889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08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resource Budget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5851" y="1161595"/>
            <a:ext cx="7000475" cy="427809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Characters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 -10,000 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2k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Boss</a:t>
            </a:r>
            <a:r>
              <a:rPr lang="en-GB" sz="2000" dirty="0">
                <a:latin typeface="Adobe Garamond Pro Bold" panose="02020702060506020403" pitchFamily="18" charset="0"/>
              </a:rPr>
              <a:t> 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-12k Poly Count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-4k Texture Resolution</a:t>
            </a:r>
          </a:p>
          <a:p>
            <a:endParaRPr lang="en-GB" sz="2000" dirty="0">
              <a:latin typeface="Adobe Garamond Pro Bold" panose="02020702060506020403" pitchFamily="18" charset="0"/>
            </a:endParaRPr>
          </a:p>
          <a:p>
            <a:r>
              <a:rPr lang="en-GB" sz="2400" dirty="0">
                <a:latin typeface="Adobe Garamond Pro Bold" panose="02020702060506020403" pitchFamily="18" charset="0"/>
              </a:rPr>
              <a:t>Environmental Props</a:t>
            </a:r>
          </a:p>
          <a:p>
            <a:r>
              <a:rPr lang="en-GB" sz="2000" dirty="0">
                <a:latin typeface="Adobe Garamond Pro Bold" panose="02020702060506020403" pitchFamily="18" charset="0"/>
              </a:rPr>
              <a:t>Elke </a:t>
            </a:r>
            <a:r>
              <a:rPr lang="en-GB" sz="2000" dirty="0" err="1">
                <a:latin typeface="Adobe Garamond Pro Bold" panose="02020702060506020403" pitchFamily="18" charset="0"/>
              </a:rPr>
              <a:t>onnodige</a:t>
            </a:r>
            <a:r>
              <a:rPr lang="en-GB" sz="2000" dirty="0">
                <a:latin typeface="Adobe Garamond Pro Bold" panose="02020702060506020403" pitchFamily="18" charset="0"/>
              </a:rPr>
              <a:t> poly is </a:t>
            </a:r>
            <a:r>
              <a:rPr lang="en-GB" sz="2000" dirty="0" err="1">
                <a:latin typeface="Adobe Garamond Pro Bold" panose="02020702060506020403" pitchFamily="18" charset="0"/>
              </a:rPr>
              <a:t>een</a:t>
            </a:r>
            <a:r>
              <a:rPr lang="en-GB" sz="2000" dirty="0">
                <a:latin typeface="Adobe Garamond Pro Bold" panose="02020702060506020403" pitchFamily="18" charset="0"/>
              </a:rPr>
              <a:t> poly </a:t>
            </a:r>
            <a:r>
              <a:rPr lang="en-GB" sz="2000" dirty="0" err="1">
                <a:latin typeface="Adobe Garamond Pro Bold" panose="02020702060506020403" pitchFamily="18" charset="0"/>
              </a:rPr>
              <a:t>teveel</a:t>
            </a:r>
            <a:endParaRPr lang="en-GB" sz="2000" dirty="0">
              <a:latin typeface="Adobe Garamond Pro Bold" panose="02020702060506020403" pitchFamily="18" charset="0"/>
            </a:endParaRPr>
          </a:p>
          <a:p>
            <a:endParaRPr lang="en-GB" sz="2000" dirty="0">
              <a:latin typeface="Adobe Garamond Pro Bold" panose="02020702060506020403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477" y="2200864"/>
            <a:ext cx="3539968" cy="250316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86223" y="5062477"/>
            <a:ext cx="7000475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2800" dirty="0">
                <a:latin typeface="Adobe Garamond Pro Bold" panose="02020702060506020403" pitchFamily="18" charset="0"/>
              </a:rPr>
              <a:t>Aiming for low spec pc’s</a:t>
            </a:r>
            <a:endParaRPr lang="en-GB" sz="3200" u="sng" dirty="0">
              <a:latin typeface="Adobe Garamond Pro Bold" panose="0202070206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988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844"/>
            <a:ext cx="1879365" cy="63492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69396" y="277844"/>
            <a:ext cx="4817065" cy="646331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ctr"/>
            <a:r>
              <a:rPr lang="en-GB" sz="3600" dirty="0">
                <a:latin typeface="GreekHouseSymbolized" panose="02000000000000000000" pitchFamily="2" charset="0"/>
              </a:rPr>
              <a:t>Art style</a:t>
            </a:r>
            <a:endParaRPr lang="en-GB" sz="8000" dirty="0">
              <a:latin typeface="GreekHouseSymbolized" panose="02000000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38" y="277844"/>
            <a:ext cx="1904762" cy="63492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321" y="1399333"/>
            <a:ext cx="7299960" cy="410622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205959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823</TotalTime>
  <Words>265</Words>
  <Application>Microsoft Office PowerPoint</Application>
  <PresentationFormat>Widescreen</PresentationFormat>
  <Paragraphs>100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Adobe Garamond Pro Bold</vt:lpstr>
      <vt:lpstr>Arial</vt:lpstr>
      <vt:lpstr>Calibri</vt:lpstr>
      <vt:lpstr>Calibri Light</vt:lpstr>
      <vt:lpstr>GreekHouseSymbolized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Vink</dc:creator>
  <cp:lastModifiedBy>David Vink</cp:lastModifiedBy>
  <cp:revision>70</cp:revision>
  <dcterms:created xsi:type="dcterms:W3CDTF">2017-02-13T12:08:12Z</dcterms:created>
  <dcterms:modified xsi:type="dcterms:W3CDTF">2017-02-16T21:04:41Z</dcterms:modified>
</cp:coreProperties>
</file>

<file path=docProps/thumbnail.jpeg>
</file>